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embeddedFontLst>
    <p:embeddedFont>
      <p:font typeface="Poppins" panose="00000500000000000000" pitchFamily="2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 showGuides="1">
      <p:cViewPr varScale="1">
        <p:scale>
          <a:sx n="144" d="100"/>
          <a:sy n="144" d="100"/>
        </p:scale>
        <p:origin x="84" y="5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8037-DB75-DA6B-3225-001785B9B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7CFA0-939A-799D-12ED-3775C7B4B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1D3A9-2427-86AC-D93C-0B1A3DFCF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8F4-6A76-48EE-8BA3-81BCDD9AC342}" type="datetimeFigureOut">
              <a:rPr lang="en-US" smtClean="0"/>
              <a:t>15-Apr-24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14093-CD52-B308-746C-5215190E4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FB7BA-FC87-02E9-760A-F83FE5497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E505-6BA8-454E-A172-B0C1B98F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7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24DB1-9BA9-52E7-E3DA-9CFB9CFCA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8F27D5-01CE-F4FC-DBF4-022183CBF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816C0-F324-1702-DB81-39AFDBDE5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8F4-6A76-48EE-8BA3-81BCDD9AC342}" type="datetimeFigureOut">
              <a:rPr lang="en-US" smtClean="0"/>
              <a:t>15-Apr-24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675F0-FF35-8BA1-E5B7-8BD621527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EF3B4-AE45-22CD-1335-2D91E665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E505-6BA8-454E-A172-B0C1B98F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6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7619D5-1ACF-BF01-3E45-2A7484D8D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4A6EF9-312A-4540-0A07-79098598B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006DA-167E-0679-2399-0BF055B23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8F4-6A76-48EE-8BA3-81BCDD9AC342}" type="datetimeFigureOut">
              <a:rPr lang="en-US" smtClean="0"/>
              <a:t>15-Apr-24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8F9BE-9DEC-7B6A-CF33-443208D06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60A93-EF51-3071-D10E-31B7B6E5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E505-6BA8-454E-A172-B0C1B98F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7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9F7C-7E9D-994A-1861-BFFD2249C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1A41A-200B-3C40-EFCE-24033B509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86DF2-9189-2ACA-19CC-A2CD6B053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8F4-6A76-48EE-8BA3-81BCDD9AC342}" type="datetimeFigureOut">
              <a:rPr lang="en-US" smtClean="0"/>
              <a:t>15-Apr-24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C5C24-700B-F2D9-F0EA-75DC40B8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D29D0-E070-EF39-3B6F-15EFD5EFC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E505-6BA8-454E-A172-B0C1B98F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9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811F1-18CC-8EF6-02DD-AE370B39D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A298E-6490-A602-846E-2798C2D58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A31D3-0646-A97C-0B4A-C0098B8C6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8F4-6A76-48EE-8BA3-81BCDD9AC342}" type="datetimeFigureOut">
              <a:rPr lang="en-US" smtClean="0"/>
              <a:t>15-Apr-24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14A6B-80AA-3091-959B-1BF0838F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C1308-4AA2-12EC-C950-ADDAF0A14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E505-6BA8-454E-A172-B0C1B98F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4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3E7C6-D1E6-2934-0E1D-056B4771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DFF44-E6DB-6351-A017-8394C56B6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D1F1BA-2833-3FAC-BF28-3EBD76E00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6B7E0-578B-66BC-202F-3707A38C7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8F4-6A76-48EE-8BA3-81BCDD9AC342}" type="datetimeFigureOut">
              <a:rPr lang="en-US" smtClean="0"/>
              <a:t>15-Apr-24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9BB91-2AC0-EFA1-5069-B5D4549CE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C1789-C9DD-F7D0-EB6A-B39E8962A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E505-6BA8-454E-A172-B0C1B98F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6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C9460-9886-26DB-82CD-AC40DF364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CB01B-6F89-7A14-3C2D-252E5CBBB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DE70FC-8AF2-B431-8E28-B90994FB6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496786-AA4C-D87A-2F7D-F1480A8F0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E259D3-8B6B-0857-7A93-B0232C8EAA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74C7D7-EADB-1BB8-8CF2-5ED5AFF60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8F4-6A76-48EE-8BA3-81BCDD9AC342}" type="datetimeFigureOut">
              <a:rPr lang="en-US" smtClean="0"/>
              <a:t>15-Apr-24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10AA58-C94A-3E2E-151D-A71722E26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BD52D1-BA6B-5EDC-8AF7-F25047CE5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E505-6BA8-454E-A172-B0C1B98F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6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2992-949A-8154-CD7C-98E9D046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76156-C845-367F-36A0-FF4D3C95A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8F4-6A76-48EE-8BA3-81BCDD9AC342}" type="datetimeFigureOut">
              <a:rPr lang="en-US" smtClean="0"/>
              <a:t>15-Apr-24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AAC542-AEEA-2AA7-E89D-297497042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BB648B-0468-F55A-4A96-ECCD81BD6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E505-6BA8-454E-A172-B0C1B98F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959E18-186D-263F-6B60-867D26FB9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8F4-6A76-48EE-8BA3-81BCDD9AC342}" type="datetimeFigureOut">
              <a:rPr lang="en-US" smtClean="0"/>
              <a:t>15-Apr-24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795313-E1F8-3B3F-F297-33C08AC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9C10A8-B65C-A217-6C3B-98474039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E505-6BA8-454E-A172-B0C1B98F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9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11B92-7B20-4AAA-3172-1C03B10A7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4ADBD-CBA5-32BB-4221-8AE1DADF5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0B5B8-BE23-DD07-79C5-027AB5263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12B8B-14FD-8070-F03C-685C1F283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8F4-6A76-48EE-8BA3-81BCDD9AC342}" type="datetimeFigureOut">
              <a:rPr lang="en-US" smtClean="0"/>
              <a:t>15-Apr-24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F0924D-8663-0761-EFAF-5E9BC6AFD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E659F-553C-DFEF-030B-E4B00376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E505-6BA8-454E-A172-B0C1B98F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2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F2506-23D6-3772-3641-347D09883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BD98CA-D0C4-2BCA-182D-5742406DE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2CC26-A9A3-021B-EC86-410C056A7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9D24E-A37A-2271-14ED-F6F9D8D06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8F4-6A76-48EE-8BA3-81BCDD9AC342}" type="datetimeFigureOut">
              <a:rPr lang="en-US" smtClean="0"/>
              <a:t>15-Apr-24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E29E3-4378-B2E4-EA36-D2B35799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CD7B5-4D3F-A3D4-339C-3200826E2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E505-6BA8-454E-A172-B0C1B98F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6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EE8BDE-8EF5-E0C8-6732-B4FF95381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534F6-6261-936A-9F5A-03B74D73D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D5D5B-30A1-185E-0902-4F366C3621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AF8F4-6A76-48EE-8BA3-81BCDD9AC342}" type="datetimeFigureOut">
              <a:rPr lang="en-US" smtClean="0"/>
              <a:t>15-Apr-24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A5667-73A4-1F7E-2F0F-AEFDF3EE7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7EE8A-521A-6C09-B286-C2098F25B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0E505-6BA8-454E-A172-B0C1B98F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8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24FB5-1F40-FB7E-027F-D662DD0E5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2850" y="1419225"/>
            <a:ext cx="6915149" cy="3562350"/>
          </a:xfrm>
        </p:spPr>
        <p:txBody>
          <a:bodyPr lIns="0" tIns="0" rIns="0" bIns="0" anchor="t" anchorCtr="0">
            <a:normAutofit/>
          </a:bodyPr>
          <a:lstStyle/>
          <a:p>
            <a:pPr algn="l">
              <a:lnSpc>
                <a:spcPts val="5000"/>
              </a:lnSpc>
            </a:pPr>
            <a:r>
              <a:rPr lang="en-US" sz="38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Document</a:t>
            </a:r>
            <a:br>
              <a:rPr lang="en-US" sz="38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US" sz="38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title and lorem</a:t>
            </a:r>
            <a:br>
              <a:rPr lang="en-US" sz="38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US" sz="38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ipsum dolor </a:t>
            </a:r>
            <a:r>
              <a:rPr lang="en-US" sz="3800" b="1" dirty="0" err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est</a:t>
            </a:r>
            <a:br>
              <a:rPr lang="en-US" sz="38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US" sz="38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and it goes 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3883A-AA50-588D-0E06-406852352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2850" y="5210175"/>
            <a:ext cx="6915150" cy="1047749"/>
          </a:xfrm>
        </p:spPr>
        <p:txBody>
          <a:bodyPr anchor="b" anchorCtr="0">
            <a:normAutofit/>
          </a:bodyPr>
          <a:lstStyle/>
          <a:p>
            <a:pPr algn="l"/>
            <a:r>
              <a:rPr lang="en-US" sz="1800" i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Author(s) </a:t>
            </a:r>
            <a:r>
              <a:rPr lang="en-US" sz="18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Author’s Name</a:t>
            </a:r>
          </a:p>
        </p:txBody>
      </p:sp>
    </p:spTree>
    <p:extLst>
      <p:ext uri="{BB962C8B-B14F-4D97-AF65-F5344CB8AC3E}">
        <p14:creationId xmlns:p14="http://schemas.microsoft.com/office/powerpoint/2010/main" val="245721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81376-C9C3-3BC1-FE4F-B36DDF14C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2200"/>
            <a:ext cx="10896600" cy="3850699"/>
          </a:xfrm>
        </p:spPr>
        <p:txBody>
          <a:bodyPr lIns="0" tIns="0" rIns="0" bIns="0"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Lorem ipsum</a:t>
            </a:r>
          </a:p>
          <a:p>
            <a:pPr marL="0" indent="0">
              <a:buNone/>
            </a:pPr>
            <a:endParaRPr lang="en-US" sz="16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DD7B430-4747-428A-8999-3262DCD4E734}"/>
              </a:ext>
            </a:extLst>
          </p:cNvPr>
          <p:cNvSpPr txBox="1">
            <a:spLocks/>
          </p:cNvSpPr>
          <p:nvPr/>
        </p:nvSpPr>
        <p:spPr>
          <a:xfrm>
            <a:off x="628650" y="1238249"/>
            <a:ext cx="10915650" cy="97155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800" b="1" dirty="0">
                <a:latin typeface="Poppins" panose="00000500000000000000" pitchFamily="2" charset="0"/>
                <a:cs typeface="Poppins" panose="00000500000000000000" pitchFamily="2" charset="0"/>
              </a:rPr>
              <a:t>Title lorem ipsum</a:t>
            </a:r>
          </a:p>
          <a:p>
            <a:pPr>
              <a:lnSpc>
                <a:spcPct val="100000"/>
              </a:lnSpc>
            </a:pPr>
            <a:r>
              <a:rPr lang="en-US" sz="2800" b="1" dirty="0">
                <a:latin typeface="Poppins" panose="00000500000000000000" pitchFamily="2" charset="0"/>
                <a:cs typeface="Poppins" panose="00000500000000000000" pitchFamily="2" charset="0"/>
              </a:rPr>
              <a:t>goes here</a:t>
            </a:r>
          </a:p>
        </p:txBody>
      </p:sp>
    </p:spTree>
    <p:extLst>
      <p:ext uri="{BB962C8B-B14F-4D97-AF65-F5344CB8AC3E}">
        <p14:creationId xmlns:p14="http://schemas.microsoft.com/office/powerpoint/2010/main" val="106270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C78CFE0-6E15-E8B5-4466-C84685D792B7}"/>
              </a:ext>
            </a:extLst>
          </p:cNvPr>
          <p:cNvSpPr txBox="1">
            <a:spLocks/>
          </p:cNvSpPr>
          <p:nvPr/>
        </p:nvSpPr>
        <p:spPr>
          <a:xfrm>
            <a:off x="590550" y="3429000"/>
            <a:ext cx="10077449" cy="281939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000"/>
              </a:lnSpc>
            </a:pPr>
            <a:r>
              <a:rPr lang="en-US" sz="38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Thank you</a:t>
            </a:r>
          </a:p>
          <a:p>
            <a:pPr>
              <a:lnSpc>
                <a:spcPts val="5000"/>
              </a:lnSpc>
            </a:pPr>
            <a:r>
              <a:rPr lang="en-US" sz="38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or your message.</a:t>
            </a:r>
          </a:p>
        </p:txBody>
      </p:sp>
    </p:spTree>
    <p:extLst>
      <p:ext uri="{BB962C8B-B14F-4D97-AF65-F5344CB8AC3E}">
        <p14:creationId xmlns:p14="http://schemas.microsoft.com/office/powerpoint/2010/main" val="1799997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2F54591-A3AF-4F4F-8DEF-B5971CF11C58}" vid="{EABB371B-9637-48FD-9ABB-99AF6D47AD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RGC23_power-point-template_v1</Template>
  <TotalTime>3</TotalTime>
  <Words>33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Poppins</vt:lpstr>
      <vt:lpstr>Calibri Light</vt:lpstr>
      <vt:lpstr>Office Theme</vt:lpstr>
      <vt:lpstr>Document title and lorem ipsum dolor est and it goes 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title and lorem ipsum dolor est and it goes on</dc:title>
  <dc:creator>Professional 000293</dc:creator>
  <cp:lastModifiedBy>Professional 000293</cp:lastModifiedBy>
  <cp:revision>1</cp:revision>
  <dcterms:created xsi:type="dcterms:W3CDTF">2024-04-15T15:40:53Z</dcterms:created>
  <dcterms:modified xsi:type="dcterms:W3CDTF">2024-04-15T15:43:54Z</dcterms:modified>
</cp:coreProperties>
</file>