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0" r:id="rId3"/>
    <p:sldId id="259" r:id="rId4"/>
  </p:sldIdLst>
  <p:sldSz cx="12192000" cy="6858000"/>
  <p:notesSz cx="6858000" cy="9144000"/>
  <p:embeddedFontLst>
    <p:embeddedFont>
      <p:font typeface="Poppins" pitchFamily="2" charset="77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3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8037-DB75-DA6B-3225-001785B9B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7CFA0-939A-799D-12ED-3775C7B4B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D3A9-2427-86AC-D93C-0B1A3DF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14093-CD52-B308-746C-5215190E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FB7BA-FC87-02E9-760A-F83FE549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4DB1-9BA9-52E7-E3DA-9CFB9CFC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F27D5-01CE-F4FC-DBF4-022183CBF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816C0-F324-1702-DB81-39AFDBDE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675F0-FF35-8BA1-E5B7-8BD62152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F3B4-AE45-22CD-1335-2D91E665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619D5-1ACF-BF01-3E45-2A7484D8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A6EF9-312A-4540-0A07-79098598B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06DA-167E-0679-2399-0BF055B2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F9BE-9DEC-7B6A-CF33-443208D0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60A93-EF51-3071-D10E-31B7B6E5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9F7C-7E9D-994A-1861-BFFD2249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A41A-200B-3C40-EFCE-24033B50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86DF2-9189-2ACA-19CC-A2CD6B05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C5C24-700B-F2D9-F0EA-75DC40B8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29D0-E070-EF39-3B6F-15EFD5EF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11F1-18CC-8EF6-02DD-AE370B39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A298E-6490-A602-846E-2798C2D58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A31D3-0646-A97C-0B4A-C0098B8C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14A6B-80AA-3091-959B-1BF0838F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1308-4AA2-12EC-C950-ADDAF0A1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E7C6-D1E6-2934-0E1D-056B4771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FF44-E6DB-6351-A017-8394C56B6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F1BA-2833-3FAC-BF28-3EBD76E00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6B7E0-578B-66BC-202F-3707A38C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9BB91-2AC0-EFA1-5069-B5D4549C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C1789-C9DD-F7D0-EB6A-B39E8962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6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9460-9886-26DB-82CD-AC40DF36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CB01B-6F89-7A14-3C2D-252E5CBBB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E70FC-8AF2-B431-8E28-B90994FB6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96786-AA4C-D87A-2F7D-F1480A8F0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259D3-8B6B-0857-7A93-B0232C8EA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4C7D7-EADB-1BB8-8CF2-5ED5AFF6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0AA58-C94A-3E2E-151D-A71722E2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D52D1-BA6B-5EDC-8AF7-F25047CE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2992-949A-8154-CD7C-98E9D046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76156-C845-367F-36A0-FF4D3C95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AC542-AEEA-2AA7-E89D-29749704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B648B-0468-F55A-4A96-ECCD81BD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59E18-186D-263F-6B60-867D26FB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95313-E1F8-3B3F-F297-33C08AC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10A8-B65C-A217-6C3B-98474039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1B92-7B20-4AAA-3172-1C03B10A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ADBD-CBA5-32BB-4221-8AE1DADF5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0B5B8-BE23-DD07-79C5-027AB5263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12B8B-14FD-8070-F03C-685C1F28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0924D-8663-0761-EFAF-5E9BC6AF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E659F-553C-DFEF-030B-E4B00376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2506-23D6-3772-3641-347D0988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D98CA-D0C4-2BCA-182D-5742406DE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2CC26-A9A3-021B-EC86-410C056A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9D24E-A37A-2271-14ED-F6F9D8D0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E29E3-4378-B2E4-EA36-D2B35799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CD7B5-4D3F-A3D4-339C-3200826E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E8BDE-8EF5-E0C8-6732-B4FF9538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534F6-6261-936A-9F5A-03B74D73D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D5D5B-30A1-185E-0902-4F366C362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F8F4-6A76-48EE-8BA3-81BCDD9AC342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A5667-73A4-1F7E-2F0F-AEFDF3EE7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7EE8A-521A-6C09-B286-C2098F25B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E505-6BA8-454E-A172-B0C1B98F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62D89-F62C-AF57-100A-E97E8D8CD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7BDDE-583B-A9BD-8CD5-398857236094}"/>
              </a:ext>
            </a:extLst>
          </p:cNvPr>
          <p:cNvSpPr txBox="1">
            <a:spLocks/>
          </p:cNvSpPr>
          <p:nvPr/>
        </p:nvSpPr>
        <p:spPr>
          <a:xfrm>
            <a:off x="3752850" y="1419225"/>
            <a:ext cx="6915149" cy="35623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  <a:t>Document</a:t>
            </a:r>
            <a:b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  <a:t>title and lorem</a:t>
            </a:r>
            <a:b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  <a:t>ipsum dolor </a:t>
            </a:r>
            <a:r>
              <a:rPr lang="en-US" sz="3800" b="1" dirty="0" err="1">
                <a:latin typeface="Poppins" panose="00000500000000000000" pitchFamily="2" charset="0"/>
                <a:cs typeface="Poppins" panose="00000500000000000000" pitchFamily="2" charset="0"/>
              </a:rPr>
              <a:t>est</a:t>
            </a:r>
            <a:b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800" b="1" dirty="0">
                <a:latin typeface="Poppins" panose="00000500000000000000" pitchFamily="2" charset="0"/>
                <a:cs typeface="Poppins" panose="00000500000000000000" pitchFamily="2" charset="0"/>
              </a:rPr>
              <a:t>and it goes 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8535070-CCE7-42FF-8677-C6F8F55BDD42}"/>
              </a:ext>
            </a:extLst>
          </p:cNvPr>
          <p:cNvSpPr txBox="1">
            <a:spLocks/>
          </p:cNvSpPr>
          <p:nvPr/>
        </p:nvSpPr>
        <p:spPr>
          <a:xfrm>
            <a:off x="3752850" y="5210175"/>
            <a:ext cx="6915150" cy="10477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>
                <a:latin typeface="Poppins" panose="00000500000000000000" pitchFamily="2" charset="0"/>
                <a:cs typeface="Poppins" panose="00000500000000000000" pitchFamily="2" charset="0"/>
              </a:rPr>
              <a:t>Author(s) </a:t>
            </a: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Author’s Name</a:t>
            </a:r>
            <a:endParaRPr lang="en-US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9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B44E8-0D66-472D-7D1C-E992C263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363969-5988-5E77-77BB-8B93C53372B0}"/>
              </a:ext>
            </a:extLst>
          </p:cNvPr>
          <p:cNvSpPr txBox="1">
            <a:spLocks/>
          </p:cNvSpPr>
          <p:nvPr/>
        </p:nvSpPr>
        <p:spPr>
          <a:xfrm>
            <a:off x="628650" y="542510"/>
            <a:ext cx="10915650" cy="9715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Title lorem ipsum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2355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D0A66-1E89-3768-1B01-DEEE2B543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7AB300-E676-781F-7FC4-42F0CED6392E}"/>
              </a:ext>
            </a:extLst>
          </p:cNvPr>
          <p:cNvSpPr txBox="1">
            <a:spLocks/>
          </p:cNvSpPr>
          <p:nvPr/>
        </p:nvSpPr>
        <p:spPr>
          <a:xfrm>
            <a:off x="590550" y="3429000"/>
            <a:ext cx="10077449" cy="28193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3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message.</a:t>
            </a:r>
          </a:p>
        </p:txBody>
      </p:sp>
    </p:spTree>
    <p:extLst>
      <p:ext uri="{BB962C8B-B14F-4D97-AF65-F5344CB8AC3E}">
        <p14:creationId xmlns:p14="http://schemas.microsoft.com/office/powerpoint/2010/main" val="189437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F54591-A3AF-4F4F-8DEF-B5971CF11C58}" vid="{EABB371B-9637-48FD-9ABB-99AF6D47AD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RGC23_power-point-template_v1</Template>
  <TotalTime>9</TotalTime>
  <Words>29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Poppins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and lorem ipsum dolor est and it goes on</dc:title>
  <dc:creator>Professional 000293</dc:creator>
  <cp:lastModifiedBy>Ramo Bărbos</cp:lastModifiedBy>
  <cp:revision>4</cp:revision>
  <dcterms:created xsi:type="dcterms:W3CDTF">2024-04-15T15:40:53Z</dcterms:created>
  <dcterms:modified xsi:type="dcterms:W3CDTF">2026-04-06T15:08:08Z</dcterms:modified>
</cp:coreProperties>
</file>